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3_PANA\P103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6" cy="3443254"/>
          </a:xfrm>
          <a:prstGeom prst="rect">
            <a:avLst/>
          </a:prstGeom>
          <a:noFill/>
        </p:spPr>
      </p:pic>
      <p:pic>
        <p:nvPicPr>
          <p:cNvPr id="1027" name="Picture 3" descr="F:\DCIM\103_PANA\P1030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68264"/>
            <a:ext cx="4786314" cy="3589736"/>
          </a:xfrm>
          <a:prstGeom prst="rect">
            <a:avLst/>
          </a:prstGeom>
          <a:noFill/>
        </p:spPr>
      </p:pic>
      <p:pic>
        <p:nvPicPr>
          <p:cNvPr id="1028" name="Picture 4" descr="F:\DCIM\103_PANA\P1030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8999"/>
            <a:ext cx="4357686" cy="3429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357166"/>
            <a:ext cx="39290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24 марта 2016 года провели в Петровской школе литературный праздник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«Родом из детства»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3_PANA\P1030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4572000" cy="4143380"/>
          </a:xfrm>
          <a:prstGeom prst="rect">
            <a:avLst/>
          </a:prstGeom>
          <a:noFill/>
        </p:spPr>
      </p:pic>
      <p:pic>
        <p:nvPicPr>
          <p:cNvPr id="2051" name="Picture 3" descr="F:\DCIM\103_PANA\P103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00560" y="0"/>
            <a:ext cx="4643439" cy="3357562"/>
          </a:xfrm>
          <a:prstGeom prst="rect">
            <a:avLst/>
          </a:prstGeom>
          <a:noFill/>
        </p:spPr>
      </p:pic>
      <p:pic>
        <p:nvPicPr>
          <p:cNvPr id="2052" name="Picture 4" descr="F:\DCIM\103_PANA\P1030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49" y="3357562"/>
            <a:ext cx="4667251" cy="3500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44291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30 марта 2016 года провели познавательно  - игровая программа «Сказки для детей» 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</Words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4</cp:revision>
  <dcterms:created xsi:type="dcterms:W3CDTF">2016-04-06T12:47:35Z</dcterms:created>
  <dcterms:modified xsi:type="dcterms:W3CDTF">2016-04-06T13:24:34Z</dcterms:modified>
</cp:coreProperties>
</file>